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0E2A-DDFE-4FF8-BF20-70D1F298B19B}" type="datetimeFigureOut">
              <a:rPr lang="fr-FR" smtClean="0"/>
              <a:t>31/10/2022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8E7C-A4FB-4BFD-870F-B0EF17F001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612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0E2A-DDFE-4FF8-BF20-70D1F298B19B}" type="datetimeFigureOut">
              <a:rPr lang="fr-FR" smtClean="0"/>
              <a:t>31/10/2022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8E7C-A4FB-4BFD-870F-B0EF17F001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645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0E2A-DDFE-4FF8-BF20-70D1F298B19B}" type="datetimeFigureOut">
              <a:rPr lang="fr-FR" smtClean="0"/>
              <a:t>31/10/2022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8E7C-A4FB-4BFD-870F-B0EF17F001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7359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0E2A-DDFE-4FF8-BF20-70D1F298B19B}" type="datetimeFigureOut">
              <a:rPr lang="fr-FR" smtClean="0"/>
              <a:t>31/10/2022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8E7C-A4FB-4BFD-870F-B0EF17F001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767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0E2A-DDFE-4FF8-BF20-70D1F298B19B}" type="datetimeFigureOut">
              <a:rPr lang="fr-FR" smtClean="0"/>
              <a:t>31/10/2022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8E7C-A4FB-4BFD-870F-B0EF17F001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509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0E2A-DDFE-4FF8-BF20-70D1F298B19B}" type="datetimeFigureOut">
              <a:rPr lang="fr-FR" smtClean="0"/>
              <a:t>31/10/2022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8E7C-A4FB-4BFD-870F-B0EF17F001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78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0E2A-DDFE-4FF8-BF20-70D1F298B19B}" type="datetimeFigureOut">
              <a:rPr lang="fr-FR" smtClean="0"/>
              <a:t>31/10/2022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8E7C-A4FB-4BFD-870F-B0EF17F001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718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0E2A-DDFE-4FF8-BF20-70D1F298B19B}" type="datetimeFigureOut">
              <a:rPr lang="fr-FR" smtClean="0"/>
              <a:t>31/10/2022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8E7C-A4FB-4BFD-870F-B0EF17F001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15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0E2A-DDFE-4FF8-BF20-70D1F298B19B}" type="datetimeFigureOut">
              <a:rPr lang="fr-FR" smtClean="0"/>
              <a:t>31/10/2022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8E7C-A4FB-4BFD-870F-B0EF17F001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79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0E2A-DDFE-4FF8-BF20-70D1F298B19B}" type="datetimeFigureOut">
              <a:rPr lang="fr-FR" smtClean="0"/>
              <a:t>31/10/2022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8E7C-A4FB-4BFD-870F-B0EF17F001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99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0E2A-DDFE-4FF8-BF20-70D1F298B19B}" type="datetimeFigureOut">
              <a:rPr lang="fr-FR" smtClean="0"/>
              <a:t>31/10/2022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8E7C-A4FB-4BFD-870F-B0EF17F001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348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00E2A-DDFE-4FF8-BF20-70D1F298B19B}" type="datetimeFigureOut">
              <a:rPr lang="fr-FR" smtClean="0"/>
              <a:t>31/10/2022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28E7C-A4FB-4BFD-870F-B0EF17F001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11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24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08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pavote-vertic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6768" y="99865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4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927100"/>
            <a:ext cx="88900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53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65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52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02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72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21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93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pavo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3137" y="-31047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5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Grand écran</PresentationFormat>
  <Paragraphs>0</Paragraphs>
  <Slides>10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Ville de Lyon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LEBRUN Anais</dc:creator>
  <cp:lastModifiedBy>LEBRUN Anais</cp:lastModifiedBy>
  <cp:revision>1</cp:revision>
  <dcterms:created xsi:type="dcterms:W3CDTF">2022-10-31T15:01:09Z</dcterms:created>
  <dcterms:modified xsi:type="dcterms:W3CDTF">2022-10-31T15:03:03Z</dcterms:modified>
</cp:coreProperties>
</file>